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5"/>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74" r:id="rId20"/>
    <p:sldId id="265" r:id="rId21"/>
    <p:sldId id="271" r:id="rId22"/>
    <p:sldId id="278" r:id="rId23"/>
    <p:sldId id="280"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96" autoAdjust="0"/>
  </p:normalViewPr>
  <p:slideViewPr>
    <p:cSldViewPr snapToGrid="0">
      <p:cViewPr varScale="1">
        <p:scale>
          <a:sx n="120" d="100"/>
          <a:sy n="120" d="100"/>
        </p:scale>
        <p:origin x="336"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19.06.2024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19.06.2024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19.06.2024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19.06.2024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19.06.2024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19.06.2024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19.06.2024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19.06.2024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19.06.2024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19.06.2024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19.06.2024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19.06.2024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19.06.2024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endParaRPr lang="de-DE"/>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Soll-Ist Vergleich</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57C5A09D-385B-D689-5BCB-5D57DD86754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20AE54CE-5C0E-82BB-7D50-39D4C9CE3FA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3EDB12EA-1561-DB16-7387-C8E8B65D6260}"/>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F8F30875-C73C-CBAA-5D56-17C8A154951A}"/>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385EF3A3-6778-52FE-C638-BC82EE78D34F}"/>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57EEBD43-83AC-0C0C-8299-99D5DFCE506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22AD2FF4-F519-F809-F4B6-A2AC4BACA73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D912C936-8279-325D-4656-01E6B6780B62}"/>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AAEC50B1-C149-FD43-6D5A-F21F666B2DA2}"/>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F1D92A40-2970-4EEB-2EBD-69F6D112D120}"/>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9D55072D-4C95-8FF4-35F7-DB213596666A}"/>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4827E5D8-2129-F9A3-300A-D5D8B24F5410}"/>
              </a:ext>
            </a:extLst>
          </p:cNvPr>
          <p:cNvPicPr>
            <a:picLocks noChangeAspect="1"/>
          </p:cNvPicPr>
          <p:nvPr/>
        </p:nvPicPr>
        <p:blipFill>
          <a:blip r:embed="rId5"/>
          <a:stretch>
            <a:fillRect/>
          </a:stretch>
        </p:blipFill>
        <p:spPr>
          <a:xfrm>
            <a:off x="8416153" y="5970191"/>
            <a:ext cx="765267" cy="582269"/>
          </a:xfrm>
          <a:prstGeom prst="rect">
            <a:avLst/>
          </a:prstGeom>
        </p:spPr>
      </p:pic>
      <p:cxnSp>
        <p:nvCxnSpPr>
          <p:cNvPr id="29" name="Gerader Verbinder 28">
            <a:extLst>
              <a:ext uri="{FF2B5EF4-FFF2-40B4-BE49-F238E27FC236}">
                <a16:creationId xmlns:a16="http://schemas.microsoft.com/office/drawing/2014/main" id="{27863EEE-8100-D05B-F54A-DE5C4BD50776}"/>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243FBBB3-CE94-314A-E25A-DD7B4F5725C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465700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Fazit</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r>
              <a:rPr lang="de-DE" dirty="0"/>
              <a:t>Beschreibung</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7" name="Gerader Verbinder 16">
            <a:extLst>
              <a:ext uri="{FF2B5EF4-FFF2-40B4-BE49-F238E27FC236}">
                <a16:creationId xmlns:a16="http://schemas.microsoft.com/office/drawing/2014/main" id="{6E9847EB-EBDD-F12B-17A1-880868603F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Gerader Verbinder 17">
            <a:extLst>
              <a:ext uri="{FF2B5EF4-FFF2-40B4-BE49-F238E27FC236}">
                <a16:creationId xmlns:a16="http://schemas.microsoft.com/office/drawing/2014/main" id="{04DD6300-FA80-72B7-DF90-559441C1596F}"/>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56DB4518-0F8E-2517-E644-519F14D1D388}"/>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0" name="Grafik 19">
            <a:extLst>
              <a:ext uri="{FF2B5EF4-FFF2-40B4-BE49-F238E27FC236}">
                <a16:creationId xmlns:a16="http://schemas.microsoft.com/office/drawing/2014/main" id="{174E1712-C11F-0192-921E-F64D5537E454}"/>
              </a:ext>
            </a:extLst>
          </p:cNvPr>
          <p:cNvPicPr>
            <a:picLocks noChangeAspect="1"/>
          </p:cNvPicPr>
          <p:nvPr/>
        </p:nvPicPr>
        <p:blipFill>
          <a:blip r:embed="rId3"/>
          <a:stretch>
            <a:fillRect/>
          </a:stretch>
        </p:blipFill>
        <p:spPr>
          <a:xfrm>
            <a:off x="2365701" y="6005526"/>
            <a:ext cx="311029" cy="487345"/>
          </a:xfrm>
          <a:prstGeom prst="rect">
            <a:avLst/>
          </a:prstGeom>
        </p:spPr>
      </p:pic>
      <p:grpSp>
        <p:nvGrpSpPr>
          <p:cNvPr id="21" name="Gruppieren 20">
            <a:extLst>
              <a:ext uri="{FF2B5EF4-FFF2-40B4-BE49-F238E27FC236}">
                <a16:creationId xmlns:a16="http://schemas.microsoft.com/office/drawing/2014/main" id="{D99BDAE7-CB21-7B00-1994-44EB12000C56}"/>
              </a:ext>
            </a:extLst>
          </p:cNvPr>
          <p:cNvGrpSpPr/>
          <p:nvPr/>
        </p:nvGrpSpPr>
        <p:grpSpPr>
          <a:xfrm>
            <a:off x="10019669" y="6006503"/>
            <a:ext cx="311029" cy="487345"/>
            <a:chOff x="10351524" y="3949108"/>
            <a:chExt cx="560194" cy="877756"/>
          </a:xfrm>
        </p:grpSpPr>
        <p:pic>
          <p:nvPicPr>
            <p:cNvPr id="22" name="Grafik 21">
              <a:extLst>
                <a:ext uri="{FF2B5EF4-FFF2-40B4-BE49-F238E27FC236}">
                  <a16:creationId xmlns:a16="http://schemas.microsoft.com/office/drawing/2014/main" id="{43DD7229-CC43-63D2-DDCC-89DCADE618E1}"/>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3" name="Grafik 22">
              <a:extLst>
                <a:ext uri="{FF2B5EF4-FFF2-40B4-BE49-F238E27FC236}">
                  <a16:creationId xmlns:a16="http://schemas.microsoft.com/office/drawing/2014/main" id="{4E7308B9-40B3-9DD9-4E04-D843B6FF0788}"/>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24" name="Grafik 23">
            <a:extLst>
              <a:ext uri="{FF2B5EF4-FFF2-40B4-BE49-F238E27FC236}">
                <a16:creationId xmlns:a16="http://schemas.microsoft.com/office/drawing/2014/main" id="{9BE04496-8014-7880-AF12-2BB9098B8470}"/>
              </a:ext>
            </a:extLst>
          </p:cNvPr>
          <p:cNvPicPr>
            <a:picLocks noChangeAspect="1"/>
          </p:cNvPicPr>
          <p:nvPr/>
        </p:nvPicPr>
        <p:blipFill>
          <a:blip r:embed="rId3"/>
          <a:stretch>
            <a:fillRect/>
          </a:stretch>
        </p:blipFill>
        <p:spPr>
          <a:xfrm>
            <a:off x="3892548" y="6011189"/>
            <a:ext cx="311029" cy="487345"/>
          </a:xfrm>
          <a:prstGeom prst="rect">
            <a:avLst/>
          </a:prstGeom>
        </p:spPr>
      </p:pic>
      <p:pic>
        <p:nvPicPr>
          <p:cNvPr id="25" name="Grafik 24">
            <a:extLst>
              <a:ext uri="{FF2B5EF4-FFF2-40B4-BE49-F238E27FC236}">
                <a16:creationId xmlns:a16="http://schemas.microsoft.com/office/drawing/2014/main" id="{245A6797-83A0-2389-1D3A-21AFEBE4C567}"/>
              </a:ext>
            </a:extLst>
          </p:cNvPr>
          <p:cNvPicPr>
            <a:picLocks noChangeAspect="1"/>
          </p:cNvPicPr>
          <p:nvPr/>
        </p:nvPicPr>
        <p:blipFill>
          <a:blip r:embed="rId3"/>
          <a:stretch>
            <a:fillRect/>
          </a:stretch>
        </p:blipFill>
        <p:spPr>
          <a:xfrm>
            <a:off x="5445512" y="6011189"/>
            <a:ext cx="311029" cy="487345"/>
          </a:xfrm>
          <a:prstGeom prst="rect">
            <a:avLst/>
          </a:prstGeom>
        </p:spPr>
      </p:pic>
      <p:pic>
        <p:nvPicPr>
          <p:cNvPr id="26" name="Grafik 25">
            <a:extLst>
              <a:ext uri="{FF2B5EF4-FFF2-40B4-BE49-F238E27FC236}">
                <a16:creationId xmlns:a16="http://schemas.microsoft.com/office/drawing/2014/main" id="{836CA420-186D-7139-8AE1-CF327C08BFB3}"/>
              </a:ext>
            </a:extLst>
          </p:cNvPr>
          <p:cNvPicPr>
            <a:picLocks noChangeAspect="1"/>
          </p:cNvPicPr>
          <p:nvPr/>
        </p:nvPicPr>
        <p:blipFill>
          <a:blip r:embed="rId3"/>
          <a:stretch>
            <a:fillRect/>
          </a:stretch>
        </p:blipFill>
        <p:spPr>
          <a:xfrm>
            <a:off x="7068729" y="6017654"/>
            <a:ext cx="311029" cy="487345"/>
          </a:xfrm>
          <a:prstGeom prst="rect">
            <a:avLst/>
          </a:prstGeom>
        </p:spPr>
      </p:pic>
      <p:pic>
        <p:nvPicPr>
          <p:cNvPr id="27" name="Grafik 26">
            <a:extLst>
              <a:ext uri="{FF2B5EF4-FFF2-40B4-BE49-F238E27FC236}">
                <a16:creationId xmlns:a16="http://schemas.microsoft.com/office/drawing/2014/main" id="{D05C54BA-7498-23F2-5528-F4E18D6C570E}"/>
              </a:ext>
            </a:extLst>
          </p:cNvPr>
          <p:cNvPicPr>
            <a:picLocks noChangeAspect="1"/>
          </p:cNvPicPr>
          <p:nvPr/>
        </p:nvPicPr>
        <p:blipFill>
          <a:blip r:embed="rId3"/>
          <a:stretch>
            <a:fillRect/>
          </a:stretch>
        </p:blipFill>
        <p:spPr>
          <a:xfrm>
            <a:off x="8664886" y="6006503"/>
            <a:ext cx="311029" cy="487345"/>
          </a:xfrm>
          <a:prstGeom prst="rect">
            <a:avLst/>
          </a:prstGeom>
        </p:spPr>
      </p:pic>
      <p:pic>
        <p:nvPicPr>
          <p:cNvPr id="28" name="Grafik 27">
            <a:extLst>
              <a:ext uri="{FF2B5EF4-FFF2-40B4-BE49-F238E27FC236}">
                <a16:creationId xmlns:a16="http://schemas.microsoft.com/office/drawing/2014/main" id="{A2ACF159-224F-45AF-6B28-6A1D8C54CAE3}"/>
              </a:ext>
            </a:extLst>
          </p:cNvPr>
          <p:cNvPicPr>
            <a:picLocks noChangeAspect="1"/>
          </p:cNvPicPr>
          <p:nvPr/>
        </p:nvPicPr>
        <p:blipFill>
          <a:blip r:embed="rId5"/>
          <a:stretch>
            <a:fillRect/>
          </a:stretch>
        </p:blipFill>
        <p:spPr>
          <a:xfrm>
            <a:off x="9118518" y="5958063"/>
            <a:ext cx="765267" cy="582269"/>
          </a:xfrm>
          <a:prstGeom prst="rect">
            <a:avLst/>
          </a:prstGeom>
        </p:spPr>
      </p:pic>
      <p:cxnSp>
        <p:nvCxnSpPr>
          <p:cNvPr id="29" name="Gerader Verbinder 28">
            <a:extLst>
              <a:ext uri="{FF2B5EF4-FFF2-40B4-BE49-F238E27FC236}">
                <a16:creationId xmlns:a16="http://schemas.microsoft.com/office/drawing/2014/main" id="{658A6125-59C2-F933-F187-A145C8966F1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Freihandform: Form 29">
            <a:extLst>
              <a:ext uri="{FF2B5EF4-FFF2-40B4-BE49-F238E27FC236}">
                <a16:creationId xmlns:a16="http://schemas.microsoft.com/office/drawing/2014/main" id="{B82E70B2-52C2-5428-5389-8AD60B39EE8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2883648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r>
              <a:rPr lang="de-DE" dirty="0"/>
              <a:t>Verwaltung von Profilen für den Import von Schülerdaten</a:t>
            </a:r>
          </a:p>
          <a:p>
            <a:pPr lvl="0"/>
            <a:endParaRPr lang="de-DE" dirty="0"/>
          </a:p>
          <a:p>
            <a:pPr lvl="0"/>
            <a:r>
              <a:rPr lang="de-DE" dirty="0"/>
              <a:t>Marco Garagna</a:t>
            </a:r>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05811D81-5B8D-F23C-875D-DCACD35099B3}"/>
              </a:ext>
            </a:extLst>
          </p:cNvPr>
          <p:cNvPicPr>
            <a:picLocks noGrp="1" noChangeAspect="1"/>
          </p:cNvPicPr>
          <p:nvPr>
            <p:ph idx="2"/>
          </p:nvPr>
        </p:nvPicPr>
        <p:blipFill>
          <a:blip r:embed="rId7"/>
          <a:stretch>
            <a:fillRect/>
          </a:stretch>
        </p:blipFill>
        <p:spPr>
          <a:xfrm>
            <a:off x="5834576" y="1825627"/>
            <a:ext cx="5181600" cy="3446135"/>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6125430" cy="1933845"/>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754</Words>
  <Application>Microsoft Office PowerPoint</Application>
  <PresentationFormat>Breitbild</PresentationFormat>
  <Paragraphs>102</Paragraphs>
  <Slides>23</Slides>
  <Notes>14</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82</cp:revision>
  <dcterms:created xsi:type="dcterms:W3CDTF">2024-05-22T09:27:39Z</dcterms:created>
  <dcterms:modified xsi:type="dcterms:W3CDTF">2024-06-19T09:22:21Z</dcterms:modified>
</cp:coreProperties>
</file>